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47D962EA-2D17-46F9-9700-B26129B2E83D}" type="datetimeFigureOut">
              <a:rPr lang="en-US" smtClean="0"/>
              <a:t>8/23/2011</a:t>
            </a:fld>
            <a:endParaRPr lang="en-US"/>
          </a:p>
        </p:txBody>
      </p:sp>
      <p:sp>
        <p:nvSpPr>
          <p:cNvPr id="8" name="Slide Number Placeholder 7"/>
          <p:cNvSpPr>
            <a:spLocks noGrp="1"/>
          </p:cNvSpPr>
          <p:nvPr>
            <p:ph type="sldNum" sz="quarter" idx="11"/>
          </p:nvPr>
        </p:nvSpPr>
        <p:spPr/>
        <p:txBody>
          <a:bodyPr/>
          <a:lstStyle/>
          <a:p>
            <a:fld id="{BDC90E06-DAEC-4FE7-9626-8EF8C31740A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962EA-2D17-46F9-9700-B26129B2E83D}"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D962EA-2D17-46F9-9700-B26129B2E83D}"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D962EA-2D17-46F9-9700-B26129B2E83D}"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D962EA-2D17-46F9-9700-B26129B2E83D}" type="datetimeFigureOut">
              <a:rPr lang="en-US" smtClean="0"/>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7D962EA-2D17-46F9-9700-B26129B2E83D}"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C90E06-DAEC-4FE7-9626-8EF8C31740A0}" type="slidenum">
              <a:rPr lang="en-US" smtClean="0"/>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7D962EA-2D17-46F9-9700-B26129B2E83D}" type="datetimeFigureOut">
              <a:rPr lang="en-US" smtClean="0"/>
              <a:t>8/23/2011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C90E06-DAEC-4FE7-9626-8EF8C31740A0}" type="slidenum">
              <a:rPr lang="en-US" smtClean="0"/>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D962EA-2D17-46F9-9700-B26129B2E83D}" type="datetimeFigureOut">
              <a:rPr lang="en-US" smtClean="0"/>
              <a:t>8/23/2011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962EA-2D17-46F9-9700-B26129B2E83D}" type="datetimeFigureOut">
              <a:rPr lang="en-US" smtClean="0"/>
              <a:t>8/23/2011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62EA-2D17-46F9-9700-B26129B2E83D}"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962EA-2D17-46F9-9700-B26129B2E83D}" type="datetimeFigureOut">
              <a:rPr lang="en-US" smtClean="0"/>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C90E06-DAEC-4FE7-9626-8EF8C31740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47D962EA-2D17-46F9-9700-B26129B2E83D}" type="datetimeFigureOut">
              <a:rPr lang="en-US" smtClean="0"/>
              <a:t>8/23/2011</a:t>
            </a:fld>
            <a:endParaRPr lang="en-US"/>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BDC90E06-DAEC-4FE7-9626-8EF8C31740A0}" type="slidenum">
              <a:rPr lang="en-US" smtClean="0"/>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Mission Vision Values</a:t>
            </a:r>
            <a:endParaRPr lang="en-US" dirty="0"/>
          </a:p>
        </p:txBody>
      </p:sp>
      <p:sp>
        <p:nvSpPr>
          <p:cNvPr id="3" name="Subtitle 2"/>
          <p:cNvSpPr>
            <a:spLocks noGrp="1"/>
          </p:cNvSpPr>
          <p:nvPr>
            <p:ph type="subTitle" idx="1"/>
          </p:nvPr>
        </p:nvSpPr>
        <p:spPr/>
        <p:txBody>
          <a:bodyPr/>
          <a:lstStyle/>
          <a:p>
            <a:r>
              <a:rPr lang="en-US" dirty="0"/>
              <a:t>President’s Retreat 2011</a:t>
            </a:r>
          </a:p>
          <a:p>
            <a:r>
              <a:rPr lang="en-US" dirty="0"/>
              <a:t>August 24, 2011</a:t>
            </a:r>
          </a:p>
          <a:p>
            <a:endParaRPr lang="en-US" dirty="0"/>
          </a:p>
        </p:txBody>
      </p:sp>
    </p:spTree>
    <p:extLst>
      <p:ext uri="{BB962C8B-B14F-4D97-AF65-F5344CB8AC3E}">
        <p14:creationId xmlns:p14="http://schemas.microsoft.com/office/powerpoint/2010/main" val="64945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Mission</a:t>
            </a:r>
            <a:endParaRPr lang="en-US" dirty="0"/>
          </a:p>
        </p:txBody>
      </p:sp>
      <p:sp>
        <p:nvSpPr>
          <p:cNvPr id="3" name="Content Placeholder 2"/>
          <p:cNvSpPr>
            <a:spLocks noGrp="1"/>
          </p:cNvSpPr>
          <p:nvPr>
            <p:ph idx="1"/>
          </p:nvPr>
        </p:nvSpPr>
        <p:spPr/>
        <p:txBody>
          <a:bodyPr/>
          <a:lstStyle/>
          <a:p>
            <a:r>
              <a:rPr lang="en-US" dirty="0"/>
              <a:t>Historically diverse, uniquely Micronesian and globally connected, the College of Micronesia-FSM is a continuously improving and student centered institute of higher education. The college is committed to assisting in the development of the Federated States of Micronesia by providing academic, career and technical educational opportunities for student learning.</a:t>
            </a:r>
          </a:p>
          <a:p>
            <a:endParaRPr lang="en-US" dirty="0"/>
          </a:p>
        </p:txBody>
      </p:sp>
    </p:spTree>
    <p:extLst>
      <p:ext uri="{BB962C8B-B14F-4D97-AF65-F5344CB8AC3E}">
        <p14:creationId xmlns:p14="http://schemas.microsoft.com/office/powerpoint/2010/main" val="351035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US" dirty="0"/>
          </a:p>
        </p:txBody>
      </p:sp>
      <p:sp>
        <p:nvSpPr>
          <p:cNvPr id="3" name="Content Placeholder 2"/>
          <p:cNvSpPr>
            <a:spLocks noGrp="1"/>
          </p:cNvSpPr>
          <p:nvPr>
            <p:ph idx="1"/>
          </p:nvPr>
        </p:nvSpPr>
        <p:spPr/>
        <p:txBody>
          <a:bodyPr/>
          <a:lstStyle/>
          <a:p>
            <a:r>
              <a:rPr lang="en-US" dirty="0"/>
              <a:t>The College of Micronesia-FSM will assist the citizens of the Federated States of Micronesia to be well-educated, prosperous, globally-connected, accountable, healthy and able to live in harmony with the environment and the world community.</a:t>
            </a:r>
          </a:p>
          <a:p>
            <a:endParaRPr lang="en-US" dirty="0"/>
          </a:p>
        </p:txBody>
      </p:sp>
    </p:spTree>
    <p:extLst>
      <p:ext uri="{BB962C8B-B14F-4D97-AF65-F5344CB8AC3E}">
        <p14:creationId xmlns:p14="http://schemas.microsoft.com/office/powerpoint/2010/main" val="1475616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Learner-centeredness</a:t>
            </a:r>
            <a:endParaRPr lang="en-US" dirty="0"/>
          </a:p>
          <a:p>
            <a:r>
              <a:rPr lang="en-US" dirty="0"/>
              <a:t>Learners are our primary focus and we provide quality instruction and services in a nurturing and safe environment. </a:t>
            </a:r>
          </a:p>
          <a:p>
            <a:r>
              <a:rPr lang="en-US" dirty="0"/>
              <a:t> </a:t>
            </a:r>
          </a:p>
          <a:p>
            <a:r>
              <a:rPr lang="en-US" b="1" dirty="0"/>
              <a:t>Professional behavior</a:t>
            </a:r>
            <a:endParaRPr lang="en-US" dirty="0"/>
          </a:p>
          <a:p>
            <a:r>
              <a:rPr lang="en-US" dirty="0"/>
              <a:t>We are competent, service-oriented professionals with a commitment to life-long learning and a commitment to provide excellent and exemplary service to students, colleagues and the community.</a:t>
            </a:r>
          </a:p>
          <a:p>
            <a:r>
              <a:rPr lang="en-US" dirty="0"/>
              <a:t> </a:t>
            </a:r>
          </a:p>
          <a:p>
            <a:r>
              <a:rPr lang="en-US" b="1" dirty="0"/>
              <a:t>Innovation</a:t>
            </a:r>
            <a:endParaRPr lang="en-US" dirty="0"/>
          </a:p>
          <a:p>
            <a:r>
              <a:rPr lang="en-US" dirty="0"/>
              <a:t>We provide a dynamic, creative, up-to-date, and innovative environment to allow the college community to function effectively in a global economy.</a:t>
            </a:r>
          </a:p>
          <a:p>
            <a:r>
              <a:rPr lang="en-US" dirty="0"/>
              <a:t> </a:t>
            </a:r>
          </a:p>
          <a:p>
            <a:r>
              <a:rPr lang="en-US" b="1" dirty="0"/>
              <a:t>Honesty and Ethical Behavior</a:t>
            </a:r>
            <a:endParaRPr lang="en-US" dirty="0"/>
          </a:p>
          <a:p>
            <a:r>
              <a:rPr lang="en-US" dirty="0"/>
              <a:t>We are honest and abide by the COM-FSM Code of Ethics in all our personal and professional interactions to create and maintain trust and unity among ourselves and with our community.</a:t>
            </a:r>
          </a:p>
          <a:p>
            <a:endParaRPr lang="en-US" dirty="0"/>
          </a:p>
        </p:txBody>
      </p:sp>
    </p:spTree>
    <p:extLst>
      <p:ext uri="{BB962C8B-B14F-4D97-AF65-F5344CB8AC3E}">
        <p14:creationId xmlns:p14="http://schemas.microsoft.com/office/powerpoint/2010/main" val="1714112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Commitment and Hard Work</a:t>
            </a:r>
            <a:endParaRPr lang="en-US" dirty="0"/>
          </a:p>
          <a:p>
            <a:r>
              <a:rPr lang="en-US" dirty="0"/>
              <a:t>We commit and invest our time, energy and resources to create a rigorous, high quality-learning environment.</a:t>
            </a:r>
          </a:p>
          <a:p>
            <a:r>
              <a:rPr lang="en-US" dirty="0"/>
              <a:t> </a:t>
            </a:r>
          </a:p>
          <a:p>
            <a:r>
              <a:rPr lang="en-US" b="1" dirty="0"/>
              <a:t>Teamwork</a:t>
            </a:r>
            <a:endParaRPr lang="en-US" dirty="0"/>
          </a:p>
          <a:p>
            <a:r>
              <a:rPr lang="en-US" dirty="0"/>
              <a:t>We live in a community where collaboration, open-mindedness, respect and support for each other help us achieve our mission.</a:t>
            </a:r>
          </a:p>
          <a:p>
            <a:r>
              <a:rPr lang="en-US" dirty="0"/>
              <a:t> </a:t>
            </a:r>
          </a:p>
          <a:p>
            <a:r>
              <a:rPr lang="en-US" b="1" dirty="0"/>
              <a:t>Accountability</a:t>
            </a:r>
            <a:endParaRPr lang="en-US" dirty="0"/>
          </a:p>
          <a:p>
            <a:r>
              <a:rPr lang="en-US" dirty="0"/>
              <a:t>We are responsible for and accountable in our daily activities to our partners and the community we serve. We comply with all applicable regulations and use our resources efficiently and effectively to maintain a high level of trust and confidence.</a:t>
            </a:r>
          </a:p>
          <a:p>
            <a:endParaRPr lang="en-US" dirty="0"/>
          </a:p>
        </p:txBody>
      </p:sp>
    </p:spTree>
    <p:extLst>
      <p:ext uri="{BB962C8B-B14F-4D97-AF65-F5344CB8AC3E}">
        <p14:creationId xmlns:p14="http://schemas.microsoft.com/office/powerpoint/2010/main" val="1105590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What is the identity of the college? Are we a small community college? A national institutional of higher education for a small island developing nation? </a:t>
            </a:r>
            <a:r>
              <a:rPr lang="en-US" dirty="0" smtClean="0"/>
              <a:t>A combination? Are </a:t>
            </a:r>
            <a:r>
              <a:rPr lang="en-US" dirty="0"/>
              <a:t>we serving a semi developed economy or a developing economy? </a:t>
            </a:r>
            <a:r>
              <a:rPr lang="en-US" dirty="0" smtClean="0"/>
              <a:t>What is the different in type of service provided? What is our role in the economic and social development of the FSM? Who </a:t>
            </a:r>
            <a:r>
              <a:rPr lang="en-US" dirty="0"/>
              <a:t>do we </a:t>
            </a:r>
            <a:r>
              <a:rPr lang="en-US" dirty="0" smtClean="0"/>
              <a:t>serve now?  How do we serve them now?  How do our values affected our operations?</a:t>
            </a:r>
            <a:endParaRPr lang="en-US" dirty="0"/>
          </a:p>
          <a:p>
            <a:pPr lvl="0"/>
            <a:r>
              <a:rPr lang="en-US" dirty="0"/>
              <a:t>What </a:t>
            </a:r>
            <a:r>
              <a:rPr lang="en-US" dirty="0" smtClean="0"/>
              <a:t>might the </a:t>
            </a:r>
            <a:r>
              <a:rPr lang="en-US" dirty="0"/>
              <a:t>college look like (Mission, vision, structure) </a:t>
            </a:r>
            <a:r>
              <a:rPr lang="en-US" dirty="0" smtClean="0"/>
              <a:t>in 2024 after the current economic provisions of the amended compact expire? What would be our vision and mission? </a:t>
            </a:r>
          </a:p>
          <a:p>
            <a:pPr lvl="0"/>
            <a:r>
              <a:rPr lang="en-US" dirty="0" smtClean="0"/>
              <a:t>What are potential structures for the college after 2023?  Should we have a physical present in all states? Should there be one campus and where? If there is one campus, what is the chance of students attending from other states?</a:t>
            </a:r>
            <a:endParaRPr lang="en-US" dirty="0"/>
          </a:p>
          <a:p>
            <a:endParaRPr lang="en-US" dirty="0"/>
          </a:p>
        </p:txBody>
      </p:sp>
    </p:spTree>
    <p:extLst>
      <p:ext uri="{BB962C8B-B14F-4D97-AF65-F5344CB8AC3E}">
        <p14:creationId xmlns:p14="http://schemas.microsoft.com/office/powerpoint/2010/main" val="11722021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17</TotalTime>
  <Words>318</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Perspective</vt:lpstr>
      <vt:lpstr>Mission Vision Values</vt:lpstr>
      <vt:lpstr>Mission</vt:lpstr>
      <vt:lpstr>Vision</vt:lpstr>
      <vt:lpstr>Values</vt:lpstr>
      <vt:lpstr>Values</vt:lpstr>
      <vt:lpstr>Discussion: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Vision Values</dc:title>
  <dc:creator>Jimmy Hicks, IRPO</dc:creator>
  <cp:lastModifiedBy>Jimmy Hicks, IRPO</cp:lastModifiedBy>
  <cp:revision>4</cp:revision>
  <dcterms:created xsi:type="dcterms:W3CDTF">2011-08-23T04:20:02Z</dcterms:created>
  <dcterms:modified xsi:type="dcterms:W3CDTF">2011-08-23T04:37:52Z</dcterms:modified>
</cp:coreProperties>
</file>